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课题名称：请在此填写课题名称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工程师：请填写姓名</a:t>
            </a:r>
          </a:p>
          <a:p>
            <a:pPr>
              <a:defRPr sz="1800"/>
            </a:pPr>
            <a:r>
              <a:t>日期：2026-01-01</a:t>
            </a:r>
          </a:p>
          <a:p>
            <a:pPr>
              <a:defRPr sz="1800"/>
            </a:pPr>
            <a:r>
              <a:t>类别：质量 或 经营 或 成本 或 安环</a:t>
            </a:r>
          </a:p>
          <a:p>
            <a:pPr>
              <a:defRPr sz="1800"/>
            </a:pPr>
            <a:r>
              <a:t>简介：课题简要说明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